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OgKCB8XfQ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21/es201578n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38/ngeo629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007/s10652-014-9365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146/annurev.fl.09.010177.001501" TargetMode="External"/><Relationship Id="rId10" Type="http://schemas.openxmlformats.org/officeDocument/2006/relationships/hyperlink" Target="https://doi.org/10.1061/(ASCE)0733-9429(1990)116:5(691)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app.knovel.com/hotlink/toc/id:kpSEPMMP02/sedimentation-engineering/sedimentation-engineering" TargetMode="External"/><Relationship Id="rId14" Type="http://schemas.openxmlformats.org/officeDocument/2006/relationships/hyperlink" Target="https://doi.org/10.1086/28322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Influence of synthetic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declines with time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measure flow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velocity during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River Delta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VVOgKCB8Xf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3157" y="1452115"/>
            <a:ext cx="9185686" cy="5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Sediment transport description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transported sediment travels in suspension, negligible bed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74" y="1854095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to flow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36754"/>
              </p:ext>
            </p:extLst>
          </p:nvPr>
        </p:nvGraphicFramePr>
        <p:xfrm>
          <a:off x="1728395" y="4307337"/>
          <a:ext cx="4754880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/>
                <a:gridCol w="2377440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6567543" y="4867836"/>
            <a:ext cx="360381" cy="11078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2192" y="5226334"/>
            <a:ext cx="376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vegetation stems with biofilm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 or Paper. November 1981.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700" i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Kristen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Rachel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Daniel, and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S. Geoffrey. 2015. “Suspended Particle Capture by Synthetic Vegetation in a Laboratory Flume.”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Marcelo H.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“Sedimentation Engineering - Processes; Measurements; Modeling; and Practice - ASCE Manuals and Reports on Engineering Practice (MOP) No. 110.”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https://app.knovel.com/hotlink/toc/id:kpSEPMMP02/sedimentation-engineering/sedimentation-engineering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Robert H. 1990. “Overland Flow in Wetlands: Vegetation Resistance.”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H. M. 1999. “Drag, Turbulence, and Diffusion in Flow through Emergent Vegetation.”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Molly R.,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https://doi.org/10.1086/283227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 A. 1977. “Particle Capture from Low-Speed Laminar Flows.”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https://doi.org/10.1146/annurev.fl.09.010177.001501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https://doi.org/10.1007/s10652-014-9365-0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https://doi.org/10.1038/ngeo629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https://doi.org/10.1021/es201578n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overall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rate of 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1783</Words>
  <Application>Microsoft Office PowerPoint</Application>
  <PresentationFormat>Widescreen</PresentationFormat>
  <Paragraphs>213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Verdana</vt:lpstr>
      <vt:lpstr>Office Theme</vt:lpstr>
      <vt:lpstr>Influence of synthetic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Recirculating Flume</vt:lpstr>
      <vt:lpstr>Methods: Dowels</vt:lpstr>
      <vt:lpstr>Methods: Sediment</vt:lpstr>
      <vt:lpstr>Methods: Instruments</vt:lpstr>
      <vt:lpstr>Methods: Instruments</vt:lpstr>
      <vt:lpstr>Methods: Filtering</vt:lpstr>
      <vt:lpstr>Protocol Summary</vt:lpstr>
      <vt:lpstr>Flume Operation Sample</vt:lpstr>
      <vt:lpstr>Results</vt:lpstr>
      <vt:lpstr>Results: Sediment transport description</vt:lpstr>
      <vt:lpstr>Results: Treatment Comparison</vt:lpstr>
      <vt:lpstr>Results: Treatment Comparison</vt:lpstr>
      <vt:lpstr>Results: Predicted vs actual η’</vt:lpstr>
      <vt:lpstr>Discussion: Particle capture mechanisms</vt:lpstr>
      <vt:lpstr>Discussion: Predictive models</vt:lpstr>
      <vt:lpstr>Discussion: 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149</cp:revision>
  <dcterms:created xsi:type="dcterms:W3CDTF">2019-04-28T22:57:30Z</dcterms:created>
  <dcterms:modified xsi:type="dcterms:W3CDTF">2019-05-02T03:28:24Z</dcterms:modified>
</cp:coreProperties>
</file>